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70" r:id="rId3"/>
    <p:sldId id="257" r:id="rId4"/>
    <p:sldId id="258" r:id="rId5"/>
    <p:sldId id="274" r:id="rId6"/>
    <p:sldId id="259" r:id="rId7"/>
    <p:sldId id="261" r:id="rId8"/>
    <p:sldId id="262" r:id="rId9"/>
    <p:sldId id="263" r:id="rId10"/>
    <p:sldId id="264" r:id="rId11"/>
    <p:sldId id="265" r:id="rId12"/>
    <p:sldId id="260" r:id="rId13"/>
    <p:sldId id="266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29AB144-2F4F-D738-3591-D92DCBDC1C3A}" name="Eddie Lozano" initials="" userId="S::eddie@triadearth.onmicrosoft.com::4ce41856-7cb4-4088-af23-316a40d40b66" providerId="AD"/>
  <p188:author id="{C486E552-5BC9-8CC1-417E-030329D3930A}" name="Joy Brien" initials="JB" userId="S::joy@raamro.com::10013512-b748-4066-818c-072d51be377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58"/>
    <p:restoredTop sz="94529"/>
  </p:normalViewPr>
  <p:slideViewPr>
    <p:cSldViewPr snapToGrid="0">
      <p:cViewPr varScale="1">
        <p:scale>
          <a:sx n="142" d="100"/>
          <a:sy n="142" d="100"/>
        </p:scale>
        <p:origin x="13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B524C2-22B3-BF4C-BCBC-8933525E7A3A}" type="datetimeFigureOut">
              <a:rPr lang="en-US" smtClean="0"/>
              <a:t>5/13/24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48D63F-4C77-D543-BA3D-9AB7B6A6A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98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8D63F-4C77-D543-BA3D-9AB7B6A6A2D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095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48F50-8488-347D-9DA6-CF84F94B7C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41FC24-FE3D-F539-BFE3-02503176F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DCA8D-171B-9466-1EAF-94399D0A8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DB72D-C9D2-64D4-5A73-D1784B121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EDBB1-46A2-3060-2CDF-B580BF819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84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FF441-3DEB-73BA-93C3-263B2A394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CE0E4C-858A-907C-966C-81C470781F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607EB-4EE9-6F9D-608B-5204DE030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F1129-EC6F-9FDB-04A8-57E43C31A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7685E-BF96-60B5-33E1-C90D81EEC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674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A075C-A287-C087-7E18-0FC829FEA4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101879-CCAA-AA59-6A13-761E7E7A5A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674E4-E27F-88A5-A96B-E27A56117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0E63E-0060-54F5-E9F9-C3F849864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A9ECF-FA42-4F34-71D1-062A21200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58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2AF11-7DE3-D73C-0456-96082BC69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D833E-A81D-99C2-25BD-51B0CA15A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BDBE0-9E96-D91D-220D-BC024277A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AD6C9-57D3-DD0A-8CE6-4BA73AE0B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73B38-CBB3-17AA-4EC5-4AEFAA607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0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59D42-EB24-0B67-F4AA-1FBA3626D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D667C-B02C-448C-D132-BC9EDA6F6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D9BDC-78CA-0B2D-3969-0C75A71B3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56AC8-BD8F-044B-DE63-0DAF5B610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CE084-8A2E-5DBC-3F5F-0B03049B2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93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F06E6-919B-7A41-E44C-3816048A2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EBD87-6026-1400-C881-4B50DFFA2A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C5D7D-C576-F92A-161F-9C2B127C7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37A336-CEEA-55D0-F6D3-E70C09538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BC24F-316F-DC61-23BC-4D68DB09A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6EDF14-1C71-04BC-60F0-8772D334D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0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79A57-8C92-B4CD-3C7B-B2CAD3A5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19F02-6EE1-1885-7572-3E0718050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F020BB-1E94-DEDD-45A2-DDFC958FF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FF7BB-3065-D4D4-B7BD-2FE14BE916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59E8CA-233A-14CE-E57C-6B341B91BF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6A7CE2-D996-855B-5B4E-FFC70F5D8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AACF81-C164-F045-B8D1-39FD3127C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090B86-DCCE-DFC2-3F3C-154EA847C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51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8B9EB-8F21-8BDF-C8BD-8F0DB8902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9F86CF-B449-6F0C-2861-947D898FE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21EA25-B674-DE2B-93AF-7AC61714B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7749D0-34C2-15D5-7061-576E2B92E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54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3F5A18-336F-DAF8-CBB3-7D80F1B4C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B73723-F9D8-BEEE-238A-50FA4FCB6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634CDF-9A9E-DDF4-4061-B58C3AABC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10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03A1B-58A1-525E-EA11-03C8B9965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3B343-7DA0-D9AC-093D-C6B6DBEB6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111EAD-2FDD-00C0-D938-9999EFE82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08C8C-258A-A78B-F0FC-1D3B84A64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815B0B-7914-26B0-6CF4-00A23A0B5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120593-90FF-BAA9-B3C4-F4969D3B8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18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175FD-E32B-EA04-626E-0A34BE443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CC2E5F-7CB9-FCDB-5305-A3F8532E9B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81B8C0-7D41-5C73-E357-C08CCB339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4F58B3-D8E3-EF8B-3300-D312C5F4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7D1B7-0402-A533-A54E-9F096DDC1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2AE988-FC2D-0EC1-D2B1-183E2816B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97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205DAC-FB73-A869-1BA3-AEE9D8556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560CB-6EB4-8E04-7BA8-E231DC439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E5A67-506F-121A-549B-57730ADB5C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EE85F-9466-3E4B-980D-AAEBF23FA1EE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E5F6D-718D-735E-BDE3-152D8551C9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64C39-92F4-0193-30EA-04981B321D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60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4x6uVo87C0?feature=oembed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32B5CF-91DB-BA6D-B3EE-B79DA2DDA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63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sitting on a brick ledge&#10;&#10;Description automatically generated">
            <a:extLst>
              <a:ext uri="{FF2B5EF4-FFF2-40B4-BE49-F238E27FC236}">
                <a16:creationId xmlns:a16="http://schemas.microsoft.com/office/drawing/2014/main" id="{007169A9-7B59-782F-17B5-E387A5EA1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194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oup of people sitting on the ground&#10;&#10;Description automatically generated">
            <a:extLst>
              <a:ext uri="{FF2B5EF4-FFF2-40B4-BE49-F238E27FC236}">
                <a16:creationId xmlns:a16="http://schemas.microsoft.com/office/drawing/2014/main" id="{B2432157-0E59-FF32-2850-22C85A86E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97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AC0EE797-FADE-9F1B-00F0-1D5149F6B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92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with a hat and a sign&#10;&#10;Description automatically generated">
            <a:extLst>
              <a:ext uri="{FF2B5EF4-FFF2-40B4-BE49-F238E27FC236}">
                <a16:creationId xmlns:a16="http://schemas.microsoft.com/office/drawing/2014/main" id="{1129BE68-AA57-AAB7-0B7F-A9059F5C9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72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oup of children making peace signs&#10;&#10;Description automatically generated">
            <a:extLst>
              <a:ext uri="{FF2B5EF4-FFF2-40B4-BE49-F238E27FC236}">
                <a16:creationId xmlns:a16="http://schemas.microsoft.com/office/drawing/2014/main" id="{C242C3F3-52FF-33A5-43D6-C01B1C49E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92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white and brown logo&#10;&#10;Description automatically generated">
            <a:extLst>
              <a:ext uri="{FF2B5EF4-FFF2-40B4-BE49-F238E27FC236}">
                <a16:creationId xmlns:a16="http://schemas.microsoft.com/office/drawing/2014/main" id="{0C518BF1-ED0A-8793-1892-C2C8797BF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35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treet with a sign&#10;&#10;Description automatically generated with medium confidence">
            <a:extLst>
              <a:ext uri="{FF2B5EF4-FFF2-40B4-BE49-F238E27FC236}">
                <a16:creationId xmlns:a16="http://schemas.microsoft.com/office/drawing/2014/main" id="{558A94B9-0481-AC9F-C40A-B1BE0B5AE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47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sitting on a brick wall&#10;&#10;Description automatically generated">
            <a:extLst>
              <a:ext uri="{FF2B5EF4-FFF2-40B4-BE49-F238E27FC236}">
                <a16:creationId xmlns:a16="http://schemas.microsoft.com/office/drawing/2014/main" id="{B4184148-9DB1-433E-9C6F-D96A2E4A7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35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uilding with a dome&#10;&#10;Description automatically generated">
            <a:extLst>
              <a:ext uri="{FF2B5EF4-FFF2-40B4-BE49-F238E27FC236}">
                <a16:creationId xmlns:a16="http://schemas.microsoft.com/office/drawing/2014/main" id="{97F03A6E-9C97-6056-227B-6969D2E0E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92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AC3FA-DF30-4192-B9C0-6BADBFCB3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Online Media 6" descr="AWAKEN CHAPTER 1">
            <a:hlinkClick r:id="" action="ppaction://media"/>
            <a:extLst>
              <a:ext uri="{FF2B5EF4-FFF2-40B4-BE49-F238E27FC236}">
                <a16:creationId xmlns:a16="http://schemas.microsoft.com/office/drawing/2014/main" id="{07A8AE2C-0A89-DC72-1CB4-7199485B692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52247" y="-29389"/>
            <a:ext cx="12296493" cy="691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3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white and black text on a white background&#10;&#10;Description automatically generated">
            <a:extLst>
              <a:ext uri="{FF2B5EF4-FFF2-40B4-BE49-F238E27FC236}">
                <a16:creationId xmlns:a16="http://schemas.microsoft.com/office/drawing/2014/main" id="{F8D1750B-A6D3-A2FA-051E-B5F6C1FFC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10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white page with black text&#10;&#10;Description automatically generated">
            <a:extLst>
              <a:ext uri="{FF2B5EF4-FFF2-40B4-BE49-F238E27FC236}">
                <a16:creationId xmlns:a16="http://schemas.microsoft.com/office/drawing/2014/main" id="{DA8B048E-F59E-4980-BC64-C9770B660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19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white and black text&#10;&#10;Description automatically generated">
            <a:extLst>
              <a:ext uri="{FF2B5EF4-FFF2-40B4-BE49-F238E27FC236}">
                <a16:creationId xmlns:a16="http://schemas.microsoft.com/office/drawing/2014/main" id="{A7ED66C1-6676-565B-9A07-41AF098A0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07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and black text and a black and white text&#10;&#10;Description automatically generated">
            <a:extLst>
              <a:ext uri="{FF2B5EF4-FFF2-40B4-BE49-F238E27FC236}">
                <a16:creationId xmlns:a16="http://schemas.microsoft.com/office/drawing/2014/main" id="{DAF44D12-BA71-31ED-E9C3-C698ABC84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286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1585</TotalTime>
  <Words>3</Words>
  <Application>Microsoft Macintosh PowerPoint</Application>
  <PresentationFormat>Widescreen</PresentationFormat>
  <Paragraphs>3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Arial</vt:lpstr>
      <vt:lpstr>Calibri</vt:lpstr>
      <vt:lpstr>Calibri Light</vt:lpstr>
      <vt:lpstr>Office Theme</vt:lpstr>
      <vt:lpstr>The 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Sebastien Dekleva</dc:creator>
  <cp:lastModifiedBy>Sebastien Dekleva</cp:lastModifiedBy>
  <cp:revision>18</cp:revision>
  <dcterms:created xsi:type="dcterms:W3CDTF">2024-01-25T22:51:01Z</dcterms:created>
  <dcterms:modified xsi:type="dcterms:W3CDTF">2024-05-14T18:10:38Z</dcterms:modified>
</cp:coreProperties>
</file>