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6" r:id="rId3"/>
    <p:sldId id="257" r:id="rId4"/>
    <p:sldId id="258" r:id="rId5"/>
    <p:sldId id="274" r:id="rId6"/>
    <p:sldId id="259" r:id="rId7"/>
    <p:sldId id="261" r:id="rId8"/>
    <p:sldId id="262" r:id="rId9"/>
    <p:sldId id="263" r:id="rId10"/>
    <p:sldId id="264" r:id="rId11"/>
    <p:sldId id="265" r:id="rId12"/>
    <p:sldId id="260" r:id="rId13"/>
    <p:sldId id="266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0D1C3E-1300-4A9C-79D3-7597BD3B8342}" name="Josh Duncan" initials="JD" userId="S::joshd@mountainchild.org::b60972a4-e593-4a60-9554-55346508b925" providerId="AD"/>
  <p188:author id="{329AB144-2F4F-D738-3591-D92DCBDC1C3A}" name="Eddie Lozano" initials="" userId="S::eddie@triadearth.onmicrosoft.com::4ce41856-7cb4-4088-af23-316a40d40b66" providerId="AD"/>
  <p188:author id="{C486E552-5BC9-8CC1-417E-030329D3930A}" name="Joy Brien" initials="JB" userId="S::joy@raamro.com::10013512-b748-4066-818c-072d51be37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/>
    <p:restoredTop sz="94529"/>
  </p:normalViewPr>
  <p:slideViewPr>
    <p:cSldViewPr snapToGrid="0">
      <p:cViewPr varScale="1">
        <p:scale>
          <a:sx n="142" d="100"/>
          <a:sy n="142" d="100"/>
        </p:scale>
        <p:origin x="1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8F50-8488-347D-9DA6-CF84F94B7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1FC24-FE3D-F539-BFE3-02503176F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DCA8D-171B-9466-1EAF-94399D0A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DB72D-C9D2-64D4-5A73-D1784B12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DBB1-46A2-3060-2CDF-B580BF81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F441-3DEB-73BA-93C3-263B2A39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E0E4C-858A-907C-966C-81C470781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607EB-4EE9-6F9D-608B-5204DE03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F1129-EC6F-9FDB-04A8-57E43C31A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7685E-BF96-60B5-33E1-C90D81EE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7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A075C-A287-C087-7E18-0FC829FEA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01879-CCAA-AA59-6A13-761E7E7A5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674E4-E27F-88A5-A96B-E27A5611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E63E-0060-54F5-E9F9-C3F84986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A9ECF-FA42-4F34-71D1-062A2120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5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AF11-7DE3-D73C-0456-96082BC6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833E-A81D-99C2-25BD-51B0CA15A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DBE0-9E96-D91D-220D-BC024277A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AD6C9-57D3-DD0A-8CE6-4BA73AE0B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73B38-CBB3-17AA-4EC5-4AEFAA60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0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9D42-EB24-0B67-F4AA-1FBA3626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D667C-B02C-448C-D132-BC9EDA6F6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D9BDC-78CA-0B2D-3969-0C75A71B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6AC8-BD8F-044B-DE63-0DAF5B61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CE084-8A2E-5DBC-3F5F-0B03049B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9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06E6-919B-7A41-E44C-3816048A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EBD87-6026-1400-C881-4B50DFFA2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C5D7D-C576-F92A-161F-9C2B127C7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7A336-CEEA-55D0-F6D3-E70C0953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BC24F-316F-DC61-23BC-4D68DB09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EDF14-1C71-04BC-60F0-8772D334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9A57-8C92-B4CD-3C7B-B2CAD3A5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19F02-6EE1-1885-7572-3E071805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020BB-1E94-DEDD-45A2-DDFC958FF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F7BB-3065-D4D4-B7BD-2FE14BE91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9E8CA-233A-14CE-E57C-6B341B91B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A7CE2-D996-855B-5B4E-FFC70F5D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ACF81-C164-F045-B8D1-39FD312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90B86-DCCE-DFC2-3F3C-154EA847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5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B9EB-8F21-8BDF-C8BD-8F0DB890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F86CF-B449-6F0C-2861-947D898FE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1EA25-B674-DE2B-93AF-7AC61714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749D0-34C2-15D5-7061-576E2B92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5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F5A18-336F-DAF8-CBB3-7D80F1B4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73723-F9D8-BEEE-238A-50FA4FCB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34CDF-9A9E-DDF4-4061-B58C3AAB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1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3A1B-58A1-525E-EA11-03C8B996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3B343-7DA0-D9AC-093D-C6B6DBEB6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11EAD-2FDD-00C0-D938-9999EFE82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08C8C-258A-A78B-F0FC-1D3B84A6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15B0B-7914-26B0-6CF4-00A23A0B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20593-90FF-BAA9-B3C4-F4969D3B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1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75FD-E32B-EA04-626E-0A34BE44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CC2E5F-7CB9-FCDB-5305-A3F8532E9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1B8C0-7D41-5C73-E357-C08CCB339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F58B3-D8E3-EF8B-3300-D312C5F4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7D1B7-0402-A533-A54E-9F096DDC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AE988-FC2D-0EC1-D2B1-183E2816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9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205DAC-FB73-A869-1BA3-AEE9D855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560CB-6EB4-8E04-7BA8-E231DC439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E5A67-506F-121A-549B-57730ADB5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E5F6D-718D-735E-BDE3-152D8551C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64C39-92F4-0193-30EA-04981B321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h98Bl41mxo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gold background with black text&#10;&#10;Description automatically generated">
            <a:extLst>
              <a:ext uri="{FF2B5EF4-FFF2-40B4-BE49-F238E27FC236}">
                <a16:creationId xmlns:a16="http://schemas.microsoft.com/office/drawing/2014/main" id="{FBE3E896-96A5-1C04-3DA3-36244143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4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itting at a table with fruit in front of him&#10;&#10;Description automatically generated">
            <a:extLst>
              <a:ext uri="{FF2B5EF4-FFF2-40B4-BE49-F238E27FC236}">
                <a16:creationId xmlns:a16="http://schemas.microsoft.com/office/drawing/2014/main" id="{F178CAC2-3FB0-B341-E504-907454B4F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holding an umbrella&#10;&#10;Description automatically generated">
            <a:extLst>
              <a:ext uri="{FF2B5EF4-FFF2-40B4-BE49-F238E27FC236}">
                <a16:creationId xmlns:a16="http://schemas.microsoft.com/office/drawing/2014/main" id="{84D03E93-CE6E-47A3-86A1-57BB3340F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7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in a crowd&#10;&#10;Description automatically generated">
            <a:extLst>
              <a:ext uri="{FF2B5EF4-FFF2-40B4-BE49-F238E27FC236}">
                <a16:creationId xmlns:a16="http://schemas.microsoft.com/office/drawing/2014/main" id="{5E9A4E40-B5BA-23E4-25E8-87B60F36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flag on poles with text&#10;&#10;Description automatically generated">
            <a:extLst>
              <a:ext uri="{FF2B5EF4-FFF2-40B4-BE49-F238E27FC236}">
                <a16:creationId xmlns:a16="http://schemas.microsoft.com/office/drawing/2014/main" id="{F8788824-43E1-74CF-B848-FB8F064B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2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taircase leading to a tower&#10;&#10;Description automatically generated with medium confidence">
            <a:extLst>
              <a:ext uri="{FF2B5EF4-FFF2-40B4-BE49-F238E27FC236}">
                <a16:creationId xmlns:a16="http://schemas.microsoft.com/office/drawing/2014/main" id="{93FA1B3D-8C88-37E7-9520-9558E9707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9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rown logo&#10;&#10;Description automatically generated">
            <a:extLst>
              <a:ext uri="{FF2B5EF4-FFF2-40B4-BE49-F238E27FC236}">
                <a16:creationId xmlns:a16="http://schemas.microsoft.com/office/drawing/2014/main" id="{AF9F4565-D242-FA05-E236-8A339B793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3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people in a market&#10;&#10;Description automatically generated">
            <a:extLst>
              <a:ext uri="{FF2B5EF4-FFF2-40B4-BE49-F238E27FC236}">
                <a16:creationId xmlns:a16="http://schemas.microsoft.com/office/drawing/2014/main" id="{C56AA8D3-DA9B-F1A3-9F5A-3C816709E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6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in robes&#10;&#10;Description automatically generated">
            <a:extLst>
              <a:ext uri="{FF2B5EF4-FFF2-40B4-BE49-F238E27FC236}">
                <a16:creationId xmlns:a16="http://schemas.microsoft.com/office/drawing/2014/main" id="{95EDCC79-0934-AFE1-2ACC-D31CC7521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3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 up of a painting&#10;&#10;Description automatically generated">
            <a:extLst>
              <a:ext uri="{FF2B5EF4-FFF2-40B4-BE49-F238E27FC236}">
                <a16:creationId xmlns:a16="http://schemas.microsoft.com/office/drawing/2014/main" id="{D4F75260-ABEA-D58A-A063-740574BB7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C3FA-DF30-4192-B9C0-6BADBFCB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descr="AWAKEN CHAPTER 3">
            <a:hlinkClick r:id="" action="ppaction://media"/>
            <a:extLst>
              <a:ext uri="{FF2B5EF4-FFF2-40B4-BE49-F238E27FC236}">
                <a16:creationId xmlns:a16="http://schemas.microsoft.com/office/drawing/2014/main" id="{610304CE-D56E-A22A-BA23-AE16B202FBD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54633" y="-30732"/>
            <a:ext cx="12301267" cy="69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page with black text&#10;&#10;Description automatically generated">
            <a:extLst>
              <a:ext uri="{FF2B5EF4-FFF2-40B4-BE49-F238E27FC236}">
                <a16:creationId xmlns:a16="http://schemas.microsoft.com/office/drawing/2014/main" id="{14DA08C6-8269-8424-195D-292EF2B28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lack page with text&#10;&#10;Description automatically generated">
            <a:extLst>
              <a:ext uri="{FF2B5EF4-FFF2-40B4-BE49-F238E27FC236}">
                <a16:creationId xmlns:a16="http://schemas.microsoft.com/office/drawing/2014/main" id="{A394DC9B-7217-0C95-E28C-4D57C0845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white card&#10;&#10;Description automatically generated">
            <a:extLst>
              <a:ext uri="{FF2B5EF4-FFF2-40B4-BE49-F238E27FC236}">
                <a16:creationId xmlns:a16="http://schemas.microsoft.com/office/drawing/2014/main" id="{DA9E9A15-E026-D6EE-2106-31786147A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0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text&#10;&#10;Description automatically generated">
            <a:extLst>
              <a:ext uri="{FF2B5EF4-FFF2-40B4-BE49-F238E27FC236}">
                <a16:creationId xmlns:a16="http://schemas.microsoft.com/office/drawing/2014/main" id="{E3D061A4-B721-50EF-3C5E-9025EC02B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28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1</Words>
  <Application>Microsoft Macintosh PowerPoint</Application>
  <PresentationFormat>Widescreen</PresentationFormat>
  <Paragraphs>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Sebastien Dekleva</dc:creator>
  <cp:lastModifiedBy>Sebastien Dekleva</cp:lastModifiedBy>
  <cp:revision>28</cp:revision>
  <dcterms:created xsi:type="dcterms:W3CDTF">2024-01-25T22:51:01Z</dcterms:created>
  <dcterms:modified xsi:type="dcterms:W3CDTF">2024-05-14T20:42:45Z</dcterms:modified>
</cp:coreProperties>
</file>