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58" r:id="rId5"/>
    <p:sldId id="274" r:id="rId6"/>
    <p:sldId id="259" r:id="rId7"/>
    <p:sldId id="261" r:id="rId8"/>
    <p:sldId id="262" r:id="rId9"/>
    <p:sldId id="263" r:id="rId10"/>
    <p:sldId id="264" r:id="rId11"/>
    <p:sldId id="265" r:id="rId12"/>
    <p:sldId id="260" r:id="rId13"/>
    <p:sldId id="266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9AB144-2F4F-D738-3591-D92DCBDC1C3A}" name="Eddie Lozano" initials="" userId="S::eddie@triadearth.onmicrosoft.com::4ce41856-7cb4-4088-af23-316a40d40b6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 Duncan" initials="JD" lastIdx="11" clrIdx="0">
    <p:extLst>
      <p:ext uri="{19B8F6BF-5375-455C-9EA6-DF929625EA0E}">
        <p15:presenceInfo xmlns:p15="http://schemas.microsoft.com/office/powerpoint/2012/main" userId="S::joshd@mountainchild.org::b60972a4-e593-4a60-9554-55346508b925" providerId="AD"/>
      </p:ext>
    </p:extLst>
  </p:cmAuthor>
  <p:cmAuthor id="2" name="Eddie Lozano" initials="" lastIdx="1" clrIdx="1">
    <p:extLst>
      <p:ext uri="{19B8F6BF-5375-455C-9EA6-DF929625EA0E}">
        <p15:presenceInfo xmlns:p15="http://schemas.microsoft.com/office/powerpoint/2012/main" userId="S::eddie@triadearth.onmicrosoft.com::4ce41856-7cb4-4088-af23-316a40d40b66" providerId="AD"/>
      </p:ext>
    </p:extLst>
  </p:cmAuthor>
  <p:cmAuthor id="3" name="Joy Brien" initials="JB" lastIdx="21" clrIdx="2">
    <p:extLst>
      <p:ext uri="{19B8F6BF-5375-455C-9EA6-DF929625EA0E}">
        <p15:presenceInfo xmlns:p15="http://schemas.microsoft.com/office/powerpoint/2012/main" userId="S::joy@raamro.com::10013512-b748-4066-818c-072d51be37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5"/>
    <p:restoredTop sz="94382"/>
  </p:normalViewPr>
  <p:slideViewPr>
    <p:cSldViewPr snapToGrid="0">
      <p:cViewPr varScale="1">
        <p:scale>
          <a:sx n="148" d="100"/>
          <a:sy n="148" d="100"/>
        </p:scale>
        <p:origin x="1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F50-8488-347D-9DA6-CF84F94B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1FC24-FE3D-F539-BFE3-02503176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CA8D-171B-9466-1EAF-94399D0A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B72D-C9D2-64D4-5A73-D1784B12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DBB1-46A2-3060-2CDF-B580BF81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F441-3DEB-73BA-93C3-263B2A3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E0E4C-858A-907C-966C-81C4707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607EB-4EE9-6F9D-608B-5204DE03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1129-EC6F-9FDB-04A8-57E43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685E-BF96-60B5-33E1-C90D81EE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075C-A287-C087-7E18-0FC829FEA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01879-CCAA-AA59-6A13-761E7E7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74E4-E27F-88A5-A96B-E27A561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E63E-0060-54F5-E9F9-C3F84986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A9ECF-FA42-4F34-71D1-062A2120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AF11-7DE3-D73C-0456-96082BC6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833E-A81D-99C2-25BD-51B0CA15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BE0-9E96-D91D-220D-BC024277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D6C9-57D3-DD0A-8CE6-4BA73AE0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3B38-CBB3-17AA-4EC5-4AEFAA60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9D42-EB24-0B67-F4AA-1FBA3626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D667C-B02C-448C-D132-BC9EDA6F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9BDC-78CA-0B2D-3969-0C75A71B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6AC8-BD8F-044B-DE63-0DAF5B61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E084-8A2E-5DBC-3F5F-0B03049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6E6-919B-7A41-E44C-3816048A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BD87-6026-1400-C881-4B50DFFA2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C5D7D-C576-F92A-161F-9C2B127C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A336-CEEA-55D0-F6D3-E70C0953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BC24F-316F-DC61-23BC-4D68DB09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EDF14-1C71-04BC-60F0-8772D33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A57-8C92-B4CD-3C7B-B2CAD3A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9F02-6EE1-1885-7572-3E071805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020BB-1E94-DEDD-45A2-DDFC958F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F7BB-3065-D4D4-B7BD-2FE14BE91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9E8CA-233A-14CE-E57C-6B341B91B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A7CE2-D996-855B-5B4E-FFC70F5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CF81-C164-F045-B8D1-39FD312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90B86-DCCE-DFC2-3F3C-154EA847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9EB-8F21-8BDF-C8BD-8F0DB890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F86CF-B449-6F0C-2861-947D898F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1EA25-B674-DE2B-93AF-7AC6171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749D0-34C2-15D5-7061-576E2B9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F5A18-336F-DAF8-CBB3-7D80F1B4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73723-F9D8-BEEE-238A-50FA4FC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4CDF-9A9E-DDF4-4061-B58C3AA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3A1B-58A1-525E-EA11-03C8B99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3B343-7DA0-D9AC-093D-C6B6DBEB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1EAD-2FDD-00C0-D938-9999EFE8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8C8C-258A-A78B-F0FC-1D3B84A6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5B0B-7914-26B0-6CF4-00A23A0B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0593-90FF-BAA9-B3C4-F4969D3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75FD-E32B-EA04-626E-0A34BE4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C2E5F-7CB9-FCDB-5305-A3F8532E9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B8C0-7D41-5C73-E357-C08CCB33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58B3-D8E3-EF8B-3300-D312C5F4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D1B7-0402-A533-A54E-9F096DD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AE988-FC2D-0EC1-D2B1-183E281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05DAC-FB73-A869-1BA3-AEE9D855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60CB-6EB4-8E04-7BA8-E231DC43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5A67-506F-121A-549B-57730ADB5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E85F-9466-3E4B-980D-AAEBF23FA1EE}" type="datetimeFigureOut">
              <a:rPr lang="en-US" smtClean="0"/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5F6D-718D-735E-BDE3-152D8551C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C39-92F4-0193-30EA-04981B321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-IoM0l4aMM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gold background with black text&#10;&#10;Description automatically generated">
            <a:extLst>
              <a:ext uri="{FF2B5EF4-FFF2-40B4-BE49-F238E27FC236}">
                <a16:creationId xmlns:a16="http://schemas.microsoft.com/office/drawing/2014/main" id="{56EA58C8-0650-A51C-F61A-1CB8BAEB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text and a dirt road&#10;&#10;Description automatically generated with medium confidence">
            <a:extLst>
              <a:ext uri="{FF2B5EF4-FFF2-40B4-BE49-F238E27FC236}">
                <a16:creationId xmlns:a16="http://schemas.microsoft.com/office/drawing/2014/main" id="{9E043E2B-6873-D2D9-7C03-5F81AC2B6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2CDCF610-BA05-3BB2-04F6-7C3A22C7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itting on a sidewalk&#10;&#10;Description automatically generated">
            <a:extLst>
              <a:ext uri="{FF2B5EF4-FFF2-40B4-BE49-F238E27FC236}">
                <a16:creationId xmlns:a16="http://schemas.microsoft.com/office/drawing/2014/main" id="{52A1BFBD-E723-E5B7-40E5-F886F9B7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AABBF854-63CD-CD48-44C0-1A8A0D96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in a garment&#10;&#10;Description automatically generated">
            <a:extLst>
              <a:ext uri="{FF2B5EF4-FFF2-40B4-BE49-F238E27FC236}">
                <a16:creationId xmlns:a16="http://schemas.microsoft.com/office/drawing/2014/main" id="{7D312505-A739-F878-1CF0-EF054E2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rown logo&#10;&#10;Description automatically generated">
            <a:extLst>
              <a:ext uri="{FF2B5EF4-FFF2-40B4-BE49-F238E27FC236}">
                <a16:creationId xmlns:a16="http://schemas.microsoft.com/office/drawing/2014/main" id="{159C64DE-2E39-5E7A-17CC-CBF5F6E52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boat on water&#10;&#10;Description automatically generated">
            <a:extLst>
              <a:ext uri="{FF2B5EF4-FFF2-40B4-BE49-F238E27FC236}">
                <a16:creationId xmlns:a16="http://schemas.microsoft.com/office/drawing/2014/main" id="{D377A2CA-7DBF-8FA1-7538-1F544A80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garment&#10;&#10;Description automatically generated">
            <a:extLst>
              <a:ext uri="{FF2B5EF4-FFF2-40B4-BE49-F238E27FC236}">
                <a16:creationId xmlns:a16="http://schemas.microsoft.com/office/drawing/2014/main" id="{5C557CE7-F39F-C784-BA65-A06824DF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7042C4BE-A317-1016-659D-52E5AD8D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C3FA-DF30-4192-B9C0-6BADBFCB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descr="AWAKEN CHAPTER 4">
            <a:hlinkClick r:id="" action="ppaction://media"/>
            <a:extLst>
              <a:ext uri="{FF2B5EF4-FFF2-40B4-BE49-F238E27FC236}">
                <a16:creationId xmlns:a16="http://schemas.microsoft.com/office/drawing/2014/main" id="{6669AB61-1243-119B-6B13-BE092B4C05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7576" y="-2131"/>
            <a:ext cx="12199576" cy="68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text and a black and white text&#10;&#10;Description automatically generated">
            <a:extLst>
              <a:ext uri="{FF2B5EF4-FFF2-40B4-BE49-F238E27FC236}">
                <a16:creationId xmlns:a16="http://schemas.microsoft.com/office/drawing/2014/main" id="{465CFFA0-1228-654B-9FD9-7CF4B7C3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text&#10;&#10;Description automatically generated">
            <a:extLst>
              <a:ext uri="{FF2B5EF4-FFF2-40B4-BE49-F238E27FC236}">
                <a16:creationId xmlns:a16="http://schemas.microsoft.com/office/drawing/2014/main" id="{70D40D25-0A64-7BEA-FBA7-01DC429F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text&#10;&#10;Description automatically generated">
            <a:extLst>
              <a:ext uri="{FF2B5EF4-FFF2-40B4-BE49-F238E27FC236}">
                <a16:creationId xmlns:a16="http://schemas.microsoft.com/office/drawing/2014/main" id="{29760E79-1999-CCA4-AAE5-F03372C92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8C7F496C-664F-CDE6-9212-9FFD7B65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</TotalTime>
  <Words>0</Words>
  <Application>Microsoft Macintosh PowerPoint</Application>
  <PresentationFormat>Widescreen</PresentationFormat>
  <Paragraphs>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Dekleva</dc:creator>
  <cp:lastModifiedBy>Sebastien Dekleva</cp:lastModifiedBy>
  <cp:revision>30</cp:revision>
  <dcterms:created xsi:type="dcterms:W3CDTF">2024-01-25T22:51:01Z</dcterms:created>
  <dcterms:modified xsi:type="dcterms:W3CDTF">2024-05-16T20:48:57Z</dcterms:modified>
</cp:coreProperties>
</file>