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58" r:id="rId5"/>
    <p:sldId id="274" r:id="rId6"/>
    <p:sldId id="259" r:id="rId7"/>
    <p:sldId id="261" r:id="rId8"/>
    <p:sldId id="262" r:id="rId9"/>
    <p:sldId id="263" r:id="rId10"/>
    <p:sldId id="264" r:id="rId11"/>
    <p:sldId id="265" r:id="rId12"/>
    <p:sldId id="260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0D1C3E-1300-4A9C-79D3-7597BD3B8342}" name="Josh Duncan" initials="JD" userId="S::joshd@mountainchild.org::b60972a4-e593-4a60-9554-55346508b925" providerId="AD"/>
  <p188:author id="{329AB144-2F4F-D738-3591-D92DCBDC1C3A}" name="Eddie Lozano" initials="" userId="S::eddie@triadearth.onmicrosoft.com::4ce41856-7cb4-4088-af23-316a40d40b66" providerId="AD"/>
  <p188:author id="{C486E552-5BC9-8CC1-417E-030329D3930A}" name="Joy Brien" initials="JB" userId="S::joy@raamro.com::10013512-b748-4066-818c-072d51be37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9"/>
    <p:restoredTop sz="94382"/>
  </p:normalViewPr>
  <p:slideViewPr>
    <p:cSldViewPr snapToGrid="0">
      <p:cViewPr varScale="1">
        <p:scale>
          <a:sx n="148" d="100"/>
          <a:sy n="148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QcIZ1o9g9s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old background with black text&#10;&#10;Description automatically generated">
            <a:extLst>
              <a:ext uri="{FF2B5EF4-FFF2-40B4-BE49-F238E27FC236}">
                <a16:creationId xmlns:a16="http://schemas.microsoft.com/office/drawing/2014/main" id="{64BE29EA-A8A2-BFB1-0D24-84ADE9743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holding a bird&#10;&#10;Description automatically generated">
            <a:extLst>
              <a:ext uri="{FF2B5EF4-FFF2-40B4-BE49-F238E27FC236}">
                <a16:creationId xmlns:a16="http://schemas.microsoft.com/office/drawing/2014/main" id="{411856DF-B3F8-A9B0-8F44-7A6C9CD9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orful globe with text&#10;&#10;Description automatically generated">
            <a:extLst>
              <a:ext uri="{FF2B5EF4-FFF2-40B4-BE49-F238E27FC236}">
                <a16:creationId xmlns:a16="http://schemas.microsoft.com/office/drawing/2014/main" id="{175D0A77-8E3B-8551-6DF3-70F350933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D0FC0A4-D1C9-A1B0-320D-C388BE0E8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playing drums&#10;&#10;Description automatically generated">
            <a:extLst>
              <a:ext uri="{FF2B5EF4-FFF2-40B4-BE49-F238E27FC236}">
                <a16:creationId xmlns:a16="http://schemas.microsoft.com/office/drawing/2014/main" id="{1AD5D130-352B-A435-14B8-F0EEAB6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A7E6259F-875C-63CE-889A-9F4D7417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background with black text&#10;&#10;Description automatically generated">
            <a:extLst>
              <a:ext uri="{FF2B5EF4-FFF2-40B4-BE49-F238E27FC236}">
                <a16:creationId xmlns:a16="http://schemas.microsoft.com/office/drawing/2014/main" id="{5FC90C38-3DB0-4758-6641-BE5460E3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9693B2E9-B7F7-0710-09B0-68C9BCC95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and a city&#10;&#10;Description automatically generated with medium confidence">
            <a:extLst>
              <a:ext uri="{FF2B5EF4-FFF2-40B4-BE49-F238E27FC236}">
                <a16:creationId xmlns:a16="http://schemas.microsoft.com/office/drawing/2014/main" id="{3E6B2870-3100-184D-99DE-AE485739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on a chair&#10;&#10;Description automatically generated">
            <a:extLst>
              <a:ext uri="{FF2B5EF4-FFF2-40B4-BE49-F238E27FC236}">
                <a16:creationId xmlns:a16="http://schemas.microsoft.com/office/drawing/2014/main" id="{9983D13E-9A83-5263-F4EF-BB11B5374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descr="AWAKEN CHAPTER 5">
            <a:hlinkClick r:id="" action="ppaction://media"/>
            <a:extLst>
              <a:ext uri="{FF2B5EF4-FFF2-40B4-BE49-F238E27FC236}">
                <a16:creationId xmlns:a16="http://schemas.microsoft.com/office/drawing/2014/main" id="{2F3CB5BD-9313-37F1-5E6F-4E006CA638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ge with text and black text&#10;&#10;Description automatically generated">
            <a:extLst>
              <a:ext uri="{FF2B5EF4-FFF2-40B4-BE49-F238E27FC236}">
                <a16:creationId xmlns:a16="http://schemas.microsoft.com/office/drawing/2014/main" id="{7080EA3B-678A-A456-B348-C788679E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ge with text and black text&#10;&#10;Description automatically generated">
            <a:extLst>
              <a:ext uri="{FF2B5EF4-FFF2-40B4-BE49-F238E27FC236}">
                <a16:creationId xmlns:a16="http://schemas.microsoft.com/office/drawing/2014/main" id="{022B4D6E-061F-FEC1-AA96-E58A3DDB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ge with text and black text&#10;&#10;Description automatically generated">
            <a:extLst>
              <a:ext uri="{FF2B5EF4-FFF2-40B4-BE49-F238E27FC236}">
                <a16:creationId xmlns:a16="http://schemas.microsoft.com/office/drawing/2014/main" id="{03A50CA4-BBF8-160B-FF1E-AF9401F3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text&#10;&#10;Description automatically generated">
            <a:extLst>
              <a:ext uri="{FF2B5EF4-FFF2-40B4-BE49-F238E27FC236}">
                <a16:creationId xmlns:a16="http://schemas.microsoft.com/office/drawing/2014/main" id="{E85F8E16-05A2-574A-31EF-A18F57F8E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0</Words>
  <Application>Microsoft Macintosh PowerPoint</Application>
  <PresentationFormat>Widescreen</PresentationFormat>
  <Paragraphs>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33</cp:revision>
  <dcterms:created xsi:type="dcterms:W3CDTF">2024-01-25T22:51:01Z</dcterms:created>
  <dcterms:modified xsi:type="dcterms:W3CDTF">2024-05-14T20:52:21Z</dcterms:modified>
</cp:coreProperties>
</file>