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0" r:id="rId2"/>
    <p:sldId id="256" r:id="rId3"/>
    <p:sldId id="257" r:id="rId4"/>
    <p:sldId id="258" r:id="rId5"/>
    <p:sldId id="274" r:id="rId6"/>
    <p:sldId id="259" r:id="rId7"/>
    <p:sldId id="261" r:id="rId8"/>
    <p:sldId id="262" r:id="rId9"/>
    <p:sldId id="264" r:id="rId10"/>
    <p:sldId id="260" r:id="rId11"/>
    <p:sldId id="266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0D1C3E-1300-4A9C-79D3-7597BD3B8342}" name="Josh Duncan" initials="JD" userId="S::joshd@mountainchild.org::b60972a4-e593-4a60-9554-55346508b925" providerId="AD"/>
  <p188:author id="{329AB144-2F4F-D738-3591-D92DCBDC1C3A}" name="Eddie Lozano" initials="" userId="S::eddie@triadearth.onmicrosoft.com::4ce41856-7cb4-4088-af23-316a40d40b66" providerId="AD"/>
  <p188:author id="{C486E552-5BC9-8CC1-417E-030329D3930A}" name="Joy Brien" initials="JB" userId="S::joy@raamro.com::10013512-b748-4066-818c-072d51be377b" providerId="AD"/>
  <p188:author id="{C0BBEE73-AEEA-3BB3-9595-5C7E50E7EDC8}" name="Sebastien Dekleva" initials="SD" userId="S::sebastien@triad.earth::d93000b6-aa7e-4aa3-bb8d-792bb9e116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9"/>
    <p:restoredTop sz="94330"/>
  </p:normalViewPr>
  <p:slideViewPr>
    <p:cSldViewPr snapToGrid="0">
      <p:cViewPr varScale="1">
        <p:scale>
          <a:sx n="101" d="100"/>
          <a:sy n="101" d="100"/>
        </p:scale>
        <p:origin x="23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43D16-CB7C-A44B-87B4-431140951A78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5ED7-64A1-4E48-BE84-57579583F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2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05ED7-64A1-4E48-BE84-57579583F4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8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8F50-8488-347D-9DA6-CF84F94B7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1FC24-FE3D-F539-BFE3-02503176F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CA8D-171B-9466-1EAF-94399D0A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B72D-C9D2-64D4-5A73-D1784B12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EDBB1-46A2-3060-2CDF-B580BF81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F441-3DEB-73BA-93C3-263B2A3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E0E4C-858A-907C-966C-81C470781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607EB-4EE9-6F9D-608B-5204DE030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1129-EC6F-9FDB-04A8-57E43C31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7685E-BF96-60B5-33E1-C90D81EE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A075C-A287-C087-7E18-0FC829FEA4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01879-CCAA-AA59-6A13-761E7E7A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74E4-E27F-88A5-A96B-E27A5611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E63E-0060-54F5-E9F9-C3F84986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A9ECF-FA42-4F34-71D1-062A21200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AF11-7DE3-D73C-0456-96082BC69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833E-A81D-99C2-25BD-51B0CA15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BDBE0-9E96-D91D-220D-BC024277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D6C9-57D3-DD0A-8CE6-4BA73AE0B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3B38-CBB3-17AA-4EC5-4AEFAA60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9D42-EB24-0B67-F4AA-1FBA3626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D667C-B02C-448C-D132-BC9EDA6F6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D9BDC-78CA-0B2D-3969-0C75A71B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56AC8-BD8F-044B-DE63-0DAF5B61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CE084-8A2E-5DBC-3F5F-0B03049B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6E6-919B-7A41-E44C-3816048A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BD87-6026-1400-C881-4B50DFFA2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C5D7D-C576-F92A-161F-9C2B127C7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7A336-CEEA-55D0-F6D3-E70C0953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BC24F-316F-DC61-23BC-4D68DB09A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EDF14-1C71-04BC-60F0-8772D334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9A57-8C92-B4CD-3C7B-B2CAD3A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19F02-6EE1-1885-7572-3E0718050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F020BB-1E94-DEDD-45A2-DDFC958FF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F7BB-3065-D4D4-B7BD-2FE14BE91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9E8CA-233A-14CE-E57C-6B341B91B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A7CE2-D996-855B-5B4E-FFC70F5D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ACF81-C164-F045-B8D1-39FD3127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90B86-DCCE-DFC2-3F3C-154EA847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5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B9EB-8F21-8BDF-C8BD-8F0DB890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F86CF-B449-6F0C-2861-947D898FE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1EA25-B674-DE2B-93AF-7AC61714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749D0-34C2-15D5-7061-576E2B92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F5A18-336F-DAF8-CBB3-7D80F1B4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B73723-F9D8-BEEE-238A-50FA4FCB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34CDF-9A9E-DDF4-4061-B58C3AAB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1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3A1B-58A1-525E-EA11-03C8B996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3B343-7DA0-D9AC-093D-C6B6DBEB6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11EAD-2FDD-00C0-D938-9999EFE82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8C8C-258A-A78B-F0FC-1D3B84A6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15B0B-7914-26B0-6CF4-00A23A0B5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20593-90FF-BAA9-B3C4-F4969D3B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1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75FD-E32B-EA04-626E-0A34BE4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C2E5F-7CB9-FCDB-5305-A3F8532E9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1B8C0-7D41-5C73-E357-C08CCB339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F58B3-D8E3-EF8B-3300-D312C5F4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7D1B7-0402-A533-A54E-9F096DDC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AE988-FC2D-0EC1-D2B1-183E2816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9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205DAC-FB73-A869-1BA3-AEE9D855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560CB-6EB4-8E04-7BA8-E231DC439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5A67-506F-121A-549B-57730ADB5C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EE85F-9466-3E4B-980D-AAEBF23FA1EE}" type="datetimeFigureOut">
              <a:rPr lang="en-US" smtClean="0"/>
              <a:t>7/26/24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5F6D-718D-735E-BDE3-152D8551C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64C39-92F4-0193-30EA-04981B321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98B4E-A106-CB48-894F-DCBE65EEF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LKxD5Msxq0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gold background with black text&#10;&#10;Description automatically generated">
            <a:extLst>
              <a:ext uri="{FF2B5EF4-FFF2-40B4-BE49-F238E27FC236}">
                <a16:creationId xmlns:a16="http://schemas.microsoft.com/office/drawing/2014/main" id="{5BAFAD9F-79C7-5C0A-90AF-C3D7FD8F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47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7C48330-1A96-1CF8-BCF4-221EBB36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2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horse in a field with palm trees&#10;&#10;Description automatically generated">
            <a:extLst>
              <a:ext uri="{FF2B5EF4-FFF2-40B4-BE49-F238E27FC236}">
                <a16:creationId xmlns:a16="http://schemas.microsoft.com/office/drawing/2014/main" id="{418D6FA5-C928-8857-9C33-21B12D75C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72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lose-up of a building&#10;&#10;Description automatically generated">
            <a:extLst>
              <a:ext uri="{FF2B5EF4-FFF2-40B4-BE49-F238E27FC236}">
                <a16:creationId xmlns:a16="http://schemas.microsoft.com/office/drawing/2014/main" id="{A88D0141-000E-E8A9-C08E-0B25743E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9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rown background with black text&#10;&#10;Description automatically generated">
            <a:extLst>
              <a:ext uri="{FF2B5EF4-FFF2-40B4-BE49-F238E27FC236}">
                <a16:creationId xmlns:a16="http://schemas.microsoft.com/office/drawing/2014/main" id="{FF553B3D-A1AE-0F68-B8E6-86E93B100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5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camels walking down a dirt road&#10;&#10;Description automatically generated">
            <a:extLst>
              <a:ext uri="{FF2B5EF4-FFF2-40B4-BE49-F238E27FC236}">
                <a16:creationId xmlns:a16="http://schemas.microsoft.com/office/drawing/2014/main" id="{822ACB33-9BB7-ABD5-D28A-54ED2450B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3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623DE34A-6E2F-A667-A1CB-9648F3EA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3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ack and white photo of a person in a tunnel&#10;&#10;Description automatically generated">
            <a:extLst>
              <a:ext uri="{FF2B5EF4-FFF2-40B4-BE49-F238E27FC236}">
                <a16:creationId xmlns:a16="http://schemas.microsoft.com/office/drawing/2014/main" id="{55157F7F-16BD-9BEC-1A20-A6D670AD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2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C3FA-DF30-4192-B9C0-6BADBFCB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Online Media 17" descr="AWAKEN CHAPTER 8">
            <a:hlinkClick r:id="" action="ppaction://media"/>
            <a:extLst>
              <a:ext uri="{FF2B5EF4-FFF2-40B4-BE49-F238E27FC236}">
                <a16:creationId xmlns:a16="http://schemas.microsoft.com/office/drawing/2014/main" id="{963A80FB-C6CE-1015-F4D8-6EF3C47EE6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6227" y="-26003"/>
            <a:ext cx="12284455" cy="691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hite and black text and a black and white text&#10;&#10;Description automatically generated with medium confidence">
            <a:extLst>
              <a:ext uri="{FF2B5EF4-FFF2-40B4-BE49-F238E27FC236}">
                <a16:creationId xmlns:a16="http://schemas.microsoft.com/office/drawing/2014/main" id="{CAB10351-CDF2-5836-3004-20A1EF7E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1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brochure&#10;&#10;Description automatically generated">
            <a:extLst>
              <a:ext uri="{FF2B5EF4-FFF2-40B4-BE49-F238E27FC236}">
                <a16:creationId xmlns:a16="http://schemas.microsoft.com/office/drawing/2014/main" id="{1FC5C8EF-4B32-7F88-BBB4-7F9746F44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white and black page with text&#10;&#10;Description automatically generated">
            <a:extLst>
              <a:ext uri="{FF2B5EF4-FFF2-40B4-BE49-F238E27FC236}">
                <a16:creationId xmlns:a16="http://schemas.microsoft.com/office/drawing/2014/main" id="{BE47ED77-8A29-86FD-E97C-3329D91F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B692-1935-E687-F815-30147486D4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A4FF21-1EDD-E09A-FE06-FB39FBFBD1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people dancing&#10;&#10;Description automatically generated">
            <a:extLst>
              <a:ext uri="{FF2B5EF4-FFF2-40B4-BE49-F238E27FC236}">
                <a16:creationId xmlns:a16="http://schemas.microsoft.com/office/drawing/2014/main" id="{74B4ED41-1F25-7BC3-0B0E-80A32B8FA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2</Words>
  <Application>Microsoft Macintosh PowerPoint</Application>
  <PresentationFormat>Widescreen</PresentationFormat>
  <Paragraphs>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Sebastien Dekleva</dc:creator>
  <cp:lastModifiedBy>Sebastien Dekleva</cp:lastModifiedBy>
  <cp:revision>29</cp:revision>
  <dcterms:created xsi:type="dcterms:W3CDTF">2024-01-25T22:51:01Z</dcterms:created>
  <dcterms:modified xsi:type="dcterms:W3CDTF">2024-07-26T17:20:38Z</dcterms:modified>
</cp:coreProperties>
</file>